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C5C7-D028-894B-BF72-8C501254E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C8DF3-8D60-B044-A774-80702A5DA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55C8A-D7BE-2B44-AF12-AEC3BB84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A763B-F3F1-F54B-892C-29446F2D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FDF12-0208-EC41-9B78-9BF35A4F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5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B7B5-6A32-6943-9C0A-0B05ECE6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ED54D-26C8-2E40-8EB8-E5AE5E122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15A78-7D41-5040-8B60-9B09BC51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80F1-EB70-0340-B280-13620483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BCC9D-1481-5E48-AA0F-51C524E3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43890-EE21-8D42-BCF1-87F62E5E5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86EE0-29C1-D84B-BBE4-D52407203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E225E-82A1-6A48-8341-75D1C1ED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E3A0-A030-1B4C-AEFB-39773BDE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E017E-537E-D44C-94AD-0AAC2A75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35C4-F6C0-F04D-A509-B116BDD1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57C9-95CC-F744-9DEF-1F29640D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4E80F-1F04-F148-8DF7-03D47A61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1F284-EEDF-3A4C-B55D-F32FE973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8C8B2-B70A-7548-A52B-567C823B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1001-2A47-D44F-A956-1582C3F0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9F7D7-3EB3-8B43-9A2F-61021D44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167C-8FBD-6E4B-BB0E-D7B16158B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CDD9A-F3D7-1743-8222-D200688F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0636-EF77-F04D-A47B-C56768EA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0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83C1-4BB2-E74E-8975-D8B55CE8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8EB4A-5EB0-DF46-AC19-941620C34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4F582-F467-A84B-856F-E600A8D54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392CB-37D7-7547-9FF1-475327AE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E1174-982E-3846-B73A-7DEB797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F5283-EEEB-4A46-8D4B-89A4F4E0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23F0-46CD-CE47-A0CE-16EBFF4C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10A45-1986-0340-9527-604378815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75FA3-7E3F-4049-B585-82F6B796A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430EA-48A0-784A-AEA0-A07D422D0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8E6E2-D35E-8E4A-920C-A0F74221C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C36F8-CFF8-ED4F-9E70-2239CC35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29458-027B-824E-B2C7-9F9CDC53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DF1BB-2C3A-BE4A-9846-120AFF46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9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7DCC-255C-544E-BA8D-5BF3472F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12400-0ADD-A846-ACE3-BC0DBB2F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B4BF1-25C5-D54F-9572-CBE09771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30A90-4B60-B249-8FD3-99D06BEB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4A47A4-B354-FD49-ABBB-9468434DE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E69BB-AC87-3E4A-8F32-6FE902CE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5C0C4-32F7-D14A-AC67-AE34AC2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0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7FE8-68DC-E04F-A52D-D03992F2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D040-D198-554F-AC0D-884E83435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53E61-B4A1-9C48-840A-A861692A7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0C21F-6040-3C42-8788-F0385D93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1A7D-571B-764B-9520-B6550B4C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DCEF-178B-9441-8C71-DE61D7817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0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0BC9-5BD0-CE4D-8442-1990E24E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F44BD-F91E-9540-8C41-1875E6424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63D73-BEE4-F54C-950B-C8676024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4EDC6-519A-E84F-B3F3-5EFE89D4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14D4C-9F58-414F-B9A5-00D5A4EA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3CDF3-4853-914D-B235-3B0C768D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2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DF13B-95C0-924E-9F87-B3183CE1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BB77F-E028-F144-8CF7-B9DB163E3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6CA7-8DEC-304B-8017-C5177AB16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3D7B-1814-B944-8177-25D3BCCD55D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FEBD-034C-9748-AF31-078B295B4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72238-EB38-C946-9D1F-B9943F8F9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745D-816D-BC4E-B49D-F32590212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2060-4942-9B49-BA74-C29A42D17F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B9635C7-9825-FD4F-AD53-421DCB4A9DB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Orange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C555CC0-2862-5A4B-9E33-60AC444F9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864" y="4741332"/>
            <a:ext cx="1769102" cy="198861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73EEC6B1-098C-0747-BD24-FBA2C1833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" y="178139"/>
            <a:ext cx="1630019" cy="175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1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67F9-8DC2-D34B-A7D8-64DB45DB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3652-3732-614C-B0E0-D3C52BF1D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DF4128-F057-5C40-8FC4-920D9B0B24A6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353627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096F-BCFC-A74D-A58D-61FF01DA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338-3B59-EB46-9F85-3E02FB3AC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236C64D-201F-C74F-ABA0-6BE6E8110E4D}"/>
              </a:ext>
            </a:extLst>
          </p:cNvPr>
          <p:cNvSpPr/>
          <p:nvPr/>
        </p:nvSpPr>
        <p:spPr>
          <a:xfrm>
            <a:off x="0" y="0"/>
            <a:ext cx="12203150" cy="6858000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70838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6028-91AD-0A43-AE59-099C3121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D5A4-2679-1C47-A6AA-843002F9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9E4EDC1-F99A-C447-8C80-8FC0DF08F1DC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294485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03A44-FE42-844F-B563-C2AB9D24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47A12-AEDA-9543-AE77-B08D3BA67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AB4F4F9-DA4C-4F40-BCA9-28EC1182754D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66129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1E94-7C3B-9145-8CC3-53727E4A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93177-4590-7F47-9D26-08716E208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BA90D14-35D0-0147-8CB9-74C562C50E9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7450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0F8C-CFC8-9347-8E92-597DDA8A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DCA82-5A2B-4240-A88D-3879D214D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896F07A-9534-5349-A0C0-C721217E04E4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6672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EFBE-39C3-194B-8595-DFC12FD2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F27D-6D33-5148-8E35-8492F2B5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21B0D86-1E2F-E148-B26A-9893F2B1D574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108295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32BC-E694-D04D-AB2B-F6A0E59A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894F3-F94F-134B-9AD3-86F60FF5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86721C8-09B3-AE41-A6F3-E18DDF1371C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94147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721C-3CC7-6A45-BABF-35177C15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A5E7D-E9CA-7745-8DB6-CF61594C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9BFAB8A-0EAD-E14E-8712-7ECCD48813FE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93409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7FF2-98D2-3D49-B352-96783BF8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7BD05-6F62-9E46-8691-6AC6ADEA9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34A650E-A710-864F-BAEA-28B98E8F568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1507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8E616-D7C1-5143-A008-76F316F2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8F59F-86A7-5741-A10F-E6ED9508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72234C3-EB5D-C14E-B72D-748D89151EB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67460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FB19-C1B3-0D42-89BF-7AB17880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D481-0307-844C-B425-3FEF4683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CDD6064-5C2B-5D4E-ADEE-C399C79F582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38274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1</cp:revision>
  <dcterms:created xsi:type="dcterms:W3CDTF">2020-04-18T17:53:07Z</dcterms:created>
  <dcterms:modified xsi:type="dcterms:W3CDTF">2020-04-21T21:45:32Z</dcterms:modified>
</cp:coreProperties>
</file>